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1A13-06B5-43B9-A0EA-2F31E3EE5143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A473-6300-4A0F-8324-310B1A8F13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Basic%20Facts%20Levels%203%20to%204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Basic%20Facts%20Levels%203%20to%204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Basic%20Facts%20Levels%203%20to%204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14290" y="0"/>
          <a:ext cx="6357958" cy="8997312"/>
        </p:xfrm>
        <a:graphic>
          <a:graphicData uri="http://schemas.openxmlformats.org/presentationml/2006/ole">
            <p:oleObj spid="_x0000_s1028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95386" y="0"/>
          <a:ext cx="6057784" cy="8572528"/>
        </p:xfrm>
        <a:graphic>
          <a:graphicData uri="http://schemas.openxmlformats.org/presentationml/2006/ole">
            <p:oleObj spid="_x0000_s2050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28604" y="-1"/>
          <a:ext cx="6024565" cy="8525519"/>
        </p:xfrm>
        <a:graphic>
          <a:graphicData uri="http://schemas.openxmlformats.org/presentationml/2006/ole">
            <p:oleObj spid="_x0000_s3074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Office Theme</vt:lpstr>
      <vt:lpstr>D:\Merry Xmas From Rachel\Maths Resources\Figure it Out Series\Basic Facts Levels 3 to 4.pdf</vt:lpstr>
      <vt:lpstr>D:\Merry Xmas From Rachel\Maths Resources\Figure it Out Series\Basic Facts Levels 3 to 4.pdf</vt:lpstr>
      <vt:lpstr>D:\Merry Xmas From Rachel\Maths Resources\Figure it Out Series\Basic Facts Levels 3 to 4.pdf</vt:lpstr>
      <vt:lpstr>Slide 1</vt:lpstr>
      <vt:lpstr>Slide 2</vt:lpstr>
      <vt:lpstr>Slide 3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3</cp:revision>
  <dcterms:created xsi:type="dcterms:W3CDTF">2010-04-21T19:58:19Z</dcterms:created>
  <dcterms:modified xsi:type="dcterms:W3CDTF">2010-04-21T20:06:01Z</dcterms:modified>
</cp:coreProperties>
</file>